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F76"/>
    <a:srgbClr val="1A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8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153" y="334237"/>
            <a:ext cx="8982891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1A5093"/>
                </a:solidFill>
              </a:rPr>
              <a:t>ОРТА АЗИЯЛЫҚ ОНКОЛОГИЯЛЫҚ </a:t>
            </a:r>
            <a:r>
              <a:rPr lang="ru-RU" sz="3600" b="1" dirty="0">
                <a:solidFill>
                  <a:srgbClr val="1A5093"/>
                </a:solidFill>
              </a:rPr>
              <a:t>АПТА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>6-8 </a:t>
            </a:r>
            <a:r>
              <a:rPr lang="kk-KZ" sz="2400" dirty="0" err="1"/>
              <a:t>Қ</a:t>
            </a:r>
            <a:r>
              <a:rPr lang="ru-RU" sz="2400" dirty="0" err="1" smtClean="0"/>
              <a:t>ыркүйек</a:t>
            </a:r>
            <a:r>
              <a:rPr lang="ru-RU" sz="2400" dirty="0" smtClean="0"/>
              <a:t> </a:t>
            </a:r>
            <a:r>
              <a:rPr lang="ru-RU" sz="2400" dirty="0" smtClean="0"/>
              <a:t>2023, </a:t>
            </a:r>
            <a:r>
              <a:rPr lang="kk-KZ" sz="2400" dirty="0" smtClean="0"/>
              <a:t>Астана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2971" y="4194221"/>
            <a:ext cx="9144000" cy="1655762"/>
          </a:xfrm>
        </p:spPr>
        <p:txBody>
          <a:bodyPr/>
          <a:lstStyle/>
          <a:p>
            <a:pPr algn="l"/>
            <a:r>
              <a:rPr lang="ru-RU" dirty="0"/>
              <a:t>Баяндама </a:t>
            </a:r>
            <a:r>
              <a:rPr lang="ru-RU" dirty="0" smtClean="0"/>
              <a:t>атауы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Баяндамашы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71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230436F7-4752-4549-B0AD-929094CC5FF4}" vid="{B6C8B3A9-E866-441C-9AF8-93EC39B3A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5</TotalTime>
  <Words>15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ОРТА АЗИЯЛЫҚ ОНКОЛОГИЯЛЫҚ АПТА  6-8 Қыркүйек 2023, Астана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АЗИЯЛЫҚ ОНКОЛОГИЯЛЫҚ АПТА  6-8 қыркүйек 2023</dc:title>
  <dc:creator>Yuliya Kaplunova</dc:creator>
  <cp:lastModifiedBy>Пользователь</cp:lastModifiedBy>
  <cp:revision>3</cp:revision>
  <dcterms:created xsi:type="dcterms:W3CDTF">2023-08-17T10:33:42Z</dcterms:created>
  <dcterms:modified xsi:type="dcterms:W3CDTF">2023-08-17T11:08:07Z</dcterms:modified>
</cp:coreProperties>
</file>