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5" d="100"/>
          <a:sy n="95" d="100"/>
        </p:scale>
        <p:origin x="206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8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4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91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8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2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4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5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3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2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27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0720" y="713060"/>
            <a:ext cx="7280366" cy="23876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1A5093"/>
                </a:solidFill>
              </a:rPr>
              <a:t>Центрально-Азиатская Онкологическая неделя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400" dirty="0" smtClean="0"/>
              <a:t>6-8 сентября, 2023 г. Астана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2971" y="4194221"/>
            <a:ext cx="9144000" cy="1655762"/>
          </a:xfrm>
        </p:spPr>
        <p:txBody>
          <a:bodyPr/>
          <a:lstStyle/>
          <a:p>
            <a:pPr algn="l"/>
            <a:r>
              <a:rPr lang="ru-RU" dirty="0" smtClean="0"/>
              <a:t>Название доклада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Лектор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6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4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2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1" id="{230436F7-4752-4549-B0AD-929094CC5FF4}" vid="{B6C8B3A9-E866-441C-9AF8-93EC39B3A3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0</TotalTime>
  <Words>15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Центрально-Азиатская Онкологическая неделя   6-8 сентября, 2023 г. Астана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Центрально-Азиатская Онкологическая неделя   6-8 сентября, 2023 г. Астана</dc:title>
  <dc:creator>Yuliya Kaplunova</dc:creator>
  <cp:lastModifiedBy>Yuliya Kaplunova</cp:lastModifiedBy>
  <cp:revision>1</cp:revision>
  <dcterms:created xsi:type="dcterms:W3CDTF">2023-08-17T10:40:22Z</dcterms:created>
  <dcterms:modified xsi:type="dcterms:W3CDTF">2023-08-17T10:40:35Z</dcterms:modified>
</cp:coreProperties>
</file>