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5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965B-C4EA-4C6F-9F88-8742BC82D549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DB4-2150-40C0-AE8E-A04A95B87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98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965B-C4EA-4C6F-9F88-8742BC82D549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DB4-2150-40C0-AE8E-A04A95B87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53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965B-C4EA-4C6F-9F88-8742BC82D549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DB4-2150-40C0-AE8E-A04A95B87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349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965B-C4EA-4C6F-9F88-8742BC82D549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DB4-2150-40C0-AE8E-A04A95B87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91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965B-C4EA-4C6F-9F88-8742BC82D549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DB4-2150-40C0-AE8E-A04A95B87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18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965B-C4EA-4C6F-9F88-8742BC82D549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DB4-2150-40C0-AE8E-A04A95B87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32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965B-C4EA-4C6F-9F88-8742BC82D549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DB4-2150-40C0-AE8E-A04A95B87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145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965B-C4EA-4C6F-9F88-8742BC82D549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DB4-2150-40C0-AE8E-A04A95B87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75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965B-C4EA-4C6F-9F88-8742BC82D549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DB4-2150-40C0-AE8E-A04A95B87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13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965B-C4EA-4C6F-9F88-8742BC82D549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DB4-2150-40C0-AE8E-A04A95B87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62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F965B-C4EA-4C6F-9F88-8742BC82D549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5DB4-2150-40C0-AE8E-A04A95B87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271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F965B-C4EA-4C6F-9F88-8742BC82D549}" type="datetimeFigureOut">
              <a:rPr lang="ru-RU" smtClean="0"/>
              <a:t>17.08.2023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45DB4-2150-40C0-AE8E-A04A95B87C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6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50720" y="713060"/>
            <a:ext cx="7280366" cy="23876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1A5093"/>
                </a:solidFill>
              </a:rPr>
              <a:t>CENTRAL </a:t>
            </a:r>
            <a:r>
              <a:rPr lang="en-US" sz="3600" b="1" dirty="0">
                <a:solidFill>
                  <a:srgbClr val="1A5093"/>
                </a:solidFill>
              </a:rPr>
              <a:t>ASIAN ONCOLOGY WEEK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en-US" sz="2400" dirty="0" smtClean="0"/>
              <a:t>6-8 </a:t>
            </a:r>
            <a:r>
              <a:rPr lang="en-US" sz="2400" dirty="0"/>
              <a:t>September 2023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2971" y="4194221"/>
            <a:ext cx="9144000" cy="1655762"/>
          </a:xfrm>
        </p:spPr>
        <p:txBody>
          <a:bodyPr/>
          <a:lstStyle/>
          <a:p>
            <a:pPr algn="l"/>
            <a:r>
              <a:rPr lang="en-US" dirty="0"/>
              <a:t>Title of the </a:t>
            </a:r>
            <a:r>
              <a:rPr lang="en-US" dirty="0" smtClean="0"/>
              <a:t>report</a:t>
            </a:r>
            <a:endParaRPr lang="kk-KZ" dirty="0" smtClean="0"/>
          </a:p>
          <a:p>
            <a:pPr algn="l"/>
            <a:endParaRPr lang="kk-KZ" dirty="0"/>
          </a:p>
          <a:p>
            <a:pPr algn="l"/>
            <a:r>
              <a:rPr lang="en-US" dirty="0" smtClean="0"/>
              <a:t>Lecturer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669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40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21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6520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1" id="{230436F7-4752-4549-B0AD-929094CC5FF4}" vid="{B6C8B3A9-E866-441C-9AF8-93EC39B3A3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1</Template>
  <TotalTime>1</TotalTime>
  <Words>14</Words>
  <Application>Microsoft Office PowerPoint</Application>
  <PresentationFormat>Широкоэкранный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CENTRAL ASIAN ONCOLOGY WEEK  6-8 September 2023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Центрально-Азиатская Онкологическая неделя   6-8 сентября, 2023 г. Астана</dc:title>
  <dc:creator>Yuliya Kaplunova</dc:creator>
  <cp:lastModifiedBy>Yuliya Kaplunova</cp:lastModifiedBy>
  <cp:revision>3</cp:revision>
  <dcterms:created xsi:type="dcterms:W3CDTF">2023-08-17T10:40:22Z</dcterms:created>
  <dcterms:modified xsi:type="dcterms:W3CDTF">2023-08-17T10:42:11Z</dcterms:modified>
</cp:coreProperties>
</file>